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85" r:id="rId5"/>
    <p:sldId id="258" r:id="rId6"/>
    <p:sldId id="283" r:id="rId7"/>
    <p:sldId id="259" r:id="rId8"/>
    <p:sldId id="260" r:id="rId9"/>
    <p:sldId id="261" r:id="rId10"/>
    <p:sldId id="26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EGamer/SmartLightHu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0" Type="http://schemas.openxmlformats.org/officeDocument/2006/relationships/image" Target="../media/image10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ct.cc/englisch-deutsch/recommended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SmartLightHub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Opensource</a:t>
            </a:r>
            <a:r>
              <a:rPr lang="de-DE" dirty="0" smtClean="0"/>
              <a:t> SMART DMX-</a:t>
            </a:r>
            <a:r>
              <a:rPr lang="de-DE" dirty="0" err="1" smtClean="0"/>
              <a:t>Lightcontrol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</a:p>
          <a:p>
            <a:r>
              <a:rPr lang="de-DE" dirty="0" smtClean="0"/>
              <a:t>ZONES</a:t>
            </a:r>
          </a:p>
          <a:p>
            <a:r>
              <a:rPr lang="de-DE" dirty="0" smtClean="0"/>
              <a:t>DEVICES</a:t>
            </a:r>
          </a:p>
          <a:p>
            <a:r>
              <a:rPr lang="de-DE" dirty="0" smtClean="0"/>
              <a:t>CHANNELS</a:t>
            </a:r>
          </a:p>
          <a:p>
            <a:r>
              <a:rPr lang="de-DE" dirty="0" smtClean="0"/>
              <a:t>SCENES</a:t>
            </a:r>
          </a:p>
          <a:p>
            <a:r>
              <a:rPr lang="de-DE" dirty="0" smtClean="0"/>
              <a:t>TASKS</a:t>
            </a: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1739" cy="6987654"/>
          </a:xfrm>
        </p:spPr>
      </p:pic>
      <p:sp>
        <p:nvSpPr>
          <p:cNvPr id="5" name="Textfeld 4"/>
          <p:cNvSpPr txBox="1"/>
          <p:nvPr/>
        </p:nvSpPr>
        <p:spPr>
          <a:xfrm>
            <a:off x="6908307" y="6584614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9"/>
            <a:ext cx="12192000" cy="7197404"/>
          </a:xfrm>
        </p:spPr>
      </p:pic>
      <p:sp>
        <p:nvSpPr>
          <p:cNvPr id="5" name="Textfeld 4"/>
          <p:cNvSpPr txBox="1"/>
          <p:nvPr/>
        </p:nvSpPr>
        <p:spPr>
          <a:xfrm>
            <a:off x="6674224" y="6858000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861439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890656" y="6498770"/>
            <a:ext cx="578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94" y="0"/>
            <a:ext cx="14782012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70015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18533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569529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6696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6797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89185"/>
            <a:ext cx="17895215" cy="4730262"/>
          </a:xfrm>
        </p:spPr>
      </p:pic>
      <p:sp>
        <p:nvSpPr>
          <p:cNvPr id="5" name="Textfeld 4"/>
          <p:cNvSpPr txBox="1"/>
          <p:nvPr/>
        </p:nvSpPr>
        <p:spPr>
          <a:xfrm>
            <a:off x="152400" y="65069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76835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9083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7257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9083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ABOUT THIS PROJECT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SOTWARE</a:t>
            </a:r>
          </a:p>
          <a:p>
            <a:r>
              <a:rPr lang="de-DE" dirty="0" smtClean="0"/>
              <a:t>WEBINTERFACE</a:t>
            </a:r>
          </a:p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15298616" cy="5099538"/>
          </a:xfrm>
        </p:spPr>
      </p:pic>
      <p:sp>
        <p:nvSpPr>
          <p:cNvPr id="5" name="Textfeld 4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9" y="657860"/>
            <a:ext cx="7197315" cy="569664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95539"/>
              </p:ext>
            </p:extLst>
          </p:nvPr>
        </p:nvGraphicFramePr>
        <p:xfrm>
          <a:off x="646109" y="1481559"/>
          <a:ext cx="6379724" cy="4881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89862"/>
                <a:gridCol w="3189862"/>
              </a:tblGrid>
              <a:tr h="11823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Quick </a:t>
                      </a:r>
                      <a:r>
                        <a:rPr lang="de-DE" dirty="0" err="1" smtClean="0"/>
                        <a:t>selection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Scenes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Dashboard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Slect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Zones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Channel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DMX Channels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Device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Zone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Node</a:t>
                      </a:r>
                      <a:r>
                        <a:rPr lang="de-DE" dirty="0" smtClean="0"/>
                        <a:t>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</a:t>
                      </a:r>
                      <a:r>
                        <a:rPr lang="de-DE" dirty="0" err="1" smtClean="0"/>
                        <a:t>Delte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data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recieving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Scene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 Scenes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Schedule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Manage</a:t>
                      </a:r>
                      <a:r>
                        <a:rPr lang="de-DE" baseline="0" dirty="0" smtClean="0"/>
                        <a:t> Tasks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Activity</a:t>
                      </a:r>
                      <a:r>
                        <a:rPr lang="de-DE" dirty="0" smtClean="0"/>
                        <a:t> Log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Show System Log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Setup/</a:t>
                      </a:r>
                      <a:r>
                        <a:rPr lang="de-DE" dirty="0" err="1" smtClean="0"/>
                        <a:t>Restore</a:t>
                      </a:r>
                      <a:r>
                        <a:rPr lang="de-DE" dirty="0" smtClean="0"/>
                        <a:t> Settings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endParaRPr lang="de-DE" dirty="0" smtClean="0"/>
          </a:p>
          <a:p>
            <a:r>
              <a:rPr lang="de-DE" dirty="0" smtClean="0"/>
              <a:t>Individual Icon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03" y="1411629"/>
            <a:ext cx="209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DEVICES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22" y="1439180"/>
            <a:ext cx="3999085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37549" y="1439180"/>
            <a:ext cx="468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Groups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Can hold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255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Individual </a:t>
            </a:r>
            <a:r>
              <a:rPr lang="de-DE" dirty="0" err="1" smtClean="0"/>
              <a:t>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CHANNELS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5" y="1459888"/>
            <a:ext cx="2743200" cy="2209800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02825" y="1597306"/>
            <a:ext cx="570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equals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DMX-Channel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real </a:t>
            </a:r>
            <a:r>
              <a:rPr lang="de-DE" dirty="0" err="1" smtClean="0"/>
              <a:t>device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3 different </a:t>
            </a:r>
            <a:r>
              <a:rPr lang="de-DE" dirty="0" err="1" smtClean="0"/>
              <a:t>types</a:t>
            </a:r>
            <a:r>
              <a:rPr lang="de-DE" dirty="0" smtClean="0"/>
              <a:t> : </a:t>
            </a:r>
            <a:r>
              <a:rPr lang="de-DE" dirty="0" err="1" smtClean="0"/>
              <a:t>Slider</a:t>
            </a:r>
            <a:r>
              <a:rPr lang="de-DE" dirty="0" smtClean="0"/>
              <a:t>, ON/OFF, </a:t>
            </a:r>
            <a:r>
              <a:rPr lang="de-DE" dirty="0" err="1" smtClean="0"/>
              <a:t>Toggle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Custom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53" y="1473904"/>
            <a:ext cx="6091437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6111" y="1481559"/>
            <a:ext cx="4354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channels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scene</a:t>
            </a:r>
            <a:r>
              <a:rPr lang="de-DE" dirty="0" smtClean="0"/>
              <a:t> all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restored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78" y="1152983"/>
            <a:ext cx="7839971" cy="520207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r>
              <a:rPr lang="de-DE" dirty="0" smtClean="0"/>
              <a:t> at a </a:t>
            </a:r>
            <a:r>
              <a:rPr lang="de-DE" dirty="0" err="1" smtClean="0"/>
              <a:t>defined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Day</a:t>
            </a:r>
          </a:p>
          <a:p>
            <a:r>
              <a:rPr lang="de-DE" dirty="0" smtClean="0"/>
              <a:t>Minimum </a:t>
            </a:r>
            <a:r>
              <a:rPr lang="de-DE" dirty="0" err="1" smtClean="0"/>
              <a:t>switch</a:t>
            </a:r>
            <a:r>
              <a:rPr lang="de-DE" dirty="0" smtClean="0"/>
              <a:t> time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a </a:t>
            </a:r>
            <a:r>
              <a:rPr lang="de-DE" dirty="0" err="1" smtClean="0"/>
              <a:t>minute</a:t>
            </a:r>
            <a:endParaRPr lang="de-DE" dirty="0" smtClean="0"/>
          </a:p>
          <a:p>
            <a:r>
              <a:rPr lang="de-DE" dirty="0" err="1" smtClean="0"/>
              <a:t>Enable</a:t>
            </a:r>
            <a:r>
              <a:rPr lang="de-DE" dirty="0" smtClean="0"/>
              <a:t>/</a:t>
            </a:r>
            <a:r>
              <a:rPr lang="de-DE" dirty="0" err="1" smtClean="0"/>
              <a:t>disable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github.com/RBEGamer/SmartLightHub</a:t>
            </a:r>
            <a:endParaRPr lang="de-DE" dirty="0" smtClean="0"/>
          </a:p>
          <a:p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SmartLighHub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Desc</a:t>
            </a:r>
            <a:endParaRPr lang="de-DE" dirty="0" smtClean="0"/>
          </a:p>
          <a:p>
            <a:r>
              <a:rPr lang="de-DE" dirty="0" err="1" smtClean="0"/>
              <a:t>Desc</a:t>
            </a:r>
            <a:endParaRPr lang="de-DE" dirty="0" smtClean="0"/>
          </a:p>
          <a:p>
            <a:r>
              <a:rPr lang="de-DE" dirty="0" err="1" smtClean="0"/>
              <a:t>Desc</a:t>
            </a:r>
            <a:endParaRPr lang="de-DE" dirty="0" smtClean="0"/>
          </a:p>
          <a:p>
            <a:r>
              <a:rPr lang="de-DE" dirty="0" err="1" smtClean="0"/>
              <a:t>Desc</a:t>
            </a:r>
            <a:endParaRPr lang="de-DE" dirty="0" smtClean="0"/>
          </a:p>
          <a:p>
            <a:r>
              <a:rPr lang="de-DE" dirty="0" err="1" smtClean="0"/>
              <a:t>Desc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Setup </a:t>
            </a:r>
            <a:r>
              <a:rPr lang="de-DE" smtClean="0"/>
              <a:t>(External </a:t>
            </a:r>
            <a:r>
              <a:rPr lang="de-DE" dirty="0" smtClean="0"/>
              <a:t>Access)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74" y="1800701"/>
            <a:ext cx="890984" cy="890984"/>
          </a:xfr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82" y="3342564"/>
            <a:ext cx="2710218" cy="271021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42" b="97500" l="1286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12" y="4012440"/>
            <a:ext cx="2094363" cy="17951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59" b="94963" l="10333" r="93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75" y="3616104"/>
            <a:ext cx="2050154" cy="1537616"/>
          </a:xfrm>
          <a:prstGeom prst="rect">
            <a:avLst/>
          </a:prstGeom>
        </p:spPr>
      </p:pic>
      <p:sp>
        <p:nvSpPr>
          <p:cNvPr id="14" name="Pfeil nach links 13"/>
          <p:cNvSpPr/>
          <p:nvPr/>
        </p:nvSpPr>
        <p:spPr>
          <a:xfrm>
            <a:off x="2156346" y="5121321"/>
            <a:ext cx="4705566" cy="42308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oben 14"/>
          <p:cNvSpPr/>
          <p:nvPr/>
        </p:nvSpPr>
        <p:spPr>
          <a:xfrm>
            <a:off x="3680346" y="2734676"/>
            <a:ext cx="440424" cy="87111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links 16"/>
          <p:cNvSpPr/>
          <p:nvPr/>
        </p:nvSpPr>
        <p:spPr>
          <a:xfrm rot="16200000">
            <a:off x="7049285" y="3304347"/>
            <a:ext cx="2142698" cy="42308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3" b="66530" l="4828" r="95709">
                        <a14:foregroundMark x1="18697" y1="14208" x2="18697" y2="14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31" y="1524945"/>
            <a:ext cx="2105199" cy="1180847"/>
          </a:xfrm>
          <a:prstGeom prst="rect">
            <a:avLst/>
          </a:prstGeom>
        </p:spPr>
      </p:pic>
      <p:sp>
        <p:nvSpPr>
          <p:cNvPr id="20" name="Pfeil nach links 19"/>
          <p:cNvSpPr/>
          <p:nvPr/>
        </p:nvSpPr>
        <p:spPr>
          <a:xfrm rot="2596521">
            <a:off x="9096110" y="2669727"/>
            <a:ext cx="1801514" cy="423080"/>
          </a:xfrm>
          <a:prstGeom prst="leftArrow">
            <a:avLst>
              <a:gd name="adj1" fmla="val 4606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links 20"/>
          <p:cNvSpPr/>
          <p:nvPr/>
        </p:nvSpPr>
        <p:spPr>
          <a:xfrm rot="13280786">
            <a:off x="8661358" y="2843482"/>
            <a:ext cx="1921965" cy="42308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 rot="5400000">
            <a:off x="3559093" y="3286557"/>
            <a:ext cx="15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DMX BUS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6979380" y="1275576"/>
            <a:ext cx="308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Database/Webserver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704519" y="5786715"/>
            <a:ext cx="240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ROUTER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0463761" y="5735083"/>
            <a:ext cx="23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Client</a:t>
            </a:r>
            <a:endParaRPr lang="de-DE" dirty="0"/>
          </a:p>
        </p:txBody>
      </p:sp>
      <p:sp>
        <p:nvSpPr>
          <p:cNvPr id="27" name="Pfeil nach links 26"/>
          <p:cNvSpPr/>
          <p:nvPr/>
        </p:nvSpPr>
        <p:spPr>
          <a:xfrm>
            <a:off x="4646277" y="4305296"/>
            <a:ext cx="2142698" cy="42308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Bild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59" b="94963" l="10333" r="93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7" y="4697673"/>
            <a:ext cx="2050154" cy="1537616"/>
          </a:xfrm>
          <a:prstGeom prst="rect">
            <a:avLst/>
          </a:prstGeom>
        </p:spPr>
      </p:pic>
      <p:pic>
        <p:nvPicPr>
          <p:cNvPr id="29" name="Inhaltsplatzhalter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52" y="1804495"/>
            <a:ext cx="890984" cy="890984"/>
          </a:xfrm>
          <a:prstGeom prst="rect">
            <a:avLst/>
          </a:prstGeom>
        </p:spPr>
      </p:pic>
      <p:sp>
        <p:nvSpPr>
          <p:cNvPr id="31" name="Pfeil nach oben 30"/>
          <p:cNvSpPr/>
          <p:nvPr/>
        </p:nvSpPr>
        <p:spPr>
          <a:xfrm>
            <a:off x="1208953" y="2705793"/>
            <a:ext cx="440424" cy="188144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 rot="5400000">
            <a:off x="751341" y="3764920"/>
            <a:ext cx="192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DMX BUS</a:t>
            </a:r>
            <a:endParaRPr lang="de-DE" dirty="0"/>
          </a:p>
        </p:txBody>
      </p:sp>
      <p:pic>
        <p:nvPicPr>
          <p:cNvPr id="33" name="Inhaltsplatzhalter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0" y="1800701"/>
            <a:ext cx="890984" cy="890984"/>
          </a:xfrm>
          <a:prstGeom prst="rect">
            <a:avLst/>
          </a:prstGeom>
        </p:spPr>
      </p:pic>
      <p:pic>
        <p:nvPicPr>
          <p:cNvPr id="34" name="Inhaltsplatzhalter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3" y="1800701"/>
            <a:ext cx="890984" cy="890984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628472" y="6182227"/>
            <a:ext cx="301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NODE</a:t>
            </a:r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3941901" y="4782692"/>
            <a:ext cx="301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NODE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SmartLightHub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W</a:t>
            </a:r>
            <a:r>
              <a:rPr lang="de-DE" dirty="0" smtClean="0"/>
              <a:t>ebserver </a:t>
            </a:r>
            <a:r>
              <a:rPr lang="de-DE" dirty="0" err="1" smtClean="0"/>
              <a:t>with</a:t>
            </a:r>
            <a:r>
              <a:rPr lang="de-DE" dirty="0" smtClean="0"/>
              <a:t> PHP (Socket </a:t>
            </a:r>
            <a:r>
              <a:rPr lang="de-DE" dirty="0" err="1" smtClean="0"/>
              <a:t>support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MySQL-Database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smtClean="0"/>
              <a:t>PC/Embedded-Board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Python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TTL-UART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err="1" smtClean="0"/>
              <a:t>Arduino</a:t>
            </a:r>
            <a:r>
              <a:rPr lang="de-DE" dirty="0" smtClean="0"/>
              <a:t>  (</a:t>
            </a:r>
            <a:r>
              <a:rPr lang="de-DE" dirty="0" err="1" smtClean="0">
                <a:solidFill>
                  <a:schemeClr val="accent4"/>
                </a:solidFill>
              </a:rPr>
              <a:t>r</a:t>
            </a:r>
            <a:r>
              <a:rPr lang="de-DE" dirty="0" err="1" smtClean="0">
                <a:hlinkClick r:id="rId2"/>
              </a:rPr>
              <a:t>ecommended</a:t>
            </a:r>
            <a:r>
              <a:rPr lang="de-DE" dirty="0" smtClean="0">
                <a:hlinkClick r:id="rId2"/>
              </a:rPr>
              <a:t> a Arduino Mega 2560, + some wires and ics)</a:t>
            </a:r>
            <a:endParaRPr lang="de-DE" dirty="0">
              <a:hlinkClick r:id="rId2"/>
            </a:endParaRPr>
          </a:p>
          <a:p>
            <a:pPr marL="457200" indent="-457200">
              <a:buFont typeface="+mj-lt"/>
              <a:buAutoNum type="alphaLcParenR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4411"/>
          </a:xfrm>
        </p:spPr>
        <p:txBody>
          <a:bodyPr/>
          <a:lstStyle/>
          <a:p>
            <a:r>
              <a:rPr lang="de-DE" dirty="0" smtClean="0"/>
              <a:t>Hardware-</a:t>
            </a:r>
            <a:r>
              <a:rPr lang="de-DE" dirty="0" err="1" smtClean="0"/>
              <a:t>Schematic</a:t>
            </a:r>
            <a:r>
              <a:rPr lang="de-DE" dirty="0" smtClean="0"/>
              <a:t>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66" y="1237129"/>
            <a:ext cx="6790764" cy="5176727"/>
          </a:xfrm>
        </p:spPr>
      </p:pic>
      <p:sp>
        <p:nvSpPr>
          <p:cNvPr id="5" name="Textfeld 4"/>
          <p:cNvSpPr txBox="1"/>
          <p:nvPr/>
        </p:nvSpPr>
        <p:spPr>
          <a:xfrm>
            <a:off x="0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5585" cy="1400530"/>
          </a:xfrm>
        </p:spPr>
        <p:txBody>
          <a:bodyPr/>
          <a:lstStyle/>
          <a:p>
            <a:r>
              <a:rPr lang="de-DE" dirty="0" smtClean="0"/>
              <a:t>The Hardware-Package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54" y="1184214"/>
            <a:ext cx="6899242" cy="51744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95789"/>
            <a:ext cx="3431059" cy="25732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790889"/>
            <a:ext cx="3431059" cy="25732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88046" cy="140053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smtClean="0"/>
              <a:t>Hardware-Package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Plug </a:t>
            </a:r>
            <a:r>
              <a:rPr lang="de-DE" dirty="0" err="1" smtClean="0"/>
              <a:t>and</a:t>
            </a:r>
            <a:r>
              <a:rPr lang="de-DE" dirty="0" smtClean="0"/>
              <a:t> Play</a:t>
            </a:r>
          </a:p>
          <a:p>
            <a:r>
              <a:rPr lang="de-DE" dirty="0" err="1" smtClean="0"/>
              <a:t>Raspberry</a:t>
            </a:r>
            <a:r>
              <a:rPr lang="de-DE" dirty="0" smtClean="0"/>
              <a:t> Pi v2 </a:t>
            </a:r>
            <a:r>
              <a:rPr lang="de-DE" dirty="0" err="1" smtClean="0"/>
              <a:t>or</a:t>
            </a:r>
            <a:r>
              <a:rPr lang="de-DE" dirty="0" smtClean="0"/>
              <a:t> B/B+</a:t>
            </a:r>
          </a:p>
          <a:p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Meag</a:t>
            </a:r>
            <a:r>
              <a:rPr lang="de-DE" dirty="0" smtClean="0"/>
              <a:t> 2560 ( + DMX Socket, </a:t>
            </a:r>
            <a:r>
              <a:rPr lang="de-DE" dirty="0" err="1" smtClean="0"/>
              <a:t>Transreciever</a:t>
            </a:r>
            <a:r>
              <a:rPr lang="de-DE" dirty="0" smtClean="0"/>
              <a:t>-IC, </a:t>
            </a:r>
            <a:r>
              <a:rPr lang="de-DE" dirty="0" err="1"/>
              <a:t>v</a:t>
            </a:r>
            <a:r>
              <a:rPr lang="de-DE" dirty="0" err="1" smtClean="0"/>
              <a:t>oltage</a:t>
            </a:r>
            <a:r>
              <a:rPr lang="de-DE" dirty="0" smtClean="0"/>
              <a:t>-regulator, </a:t>
            </a:r>
            <a:r>
              <a:rPr lang="de-DE" dirty="0" err="1" smtClean="0"/>
              <a:t>level</a:t>
            </a:r>
            <a:r>
              <a:rPr lang="de-DE" dirty="0" smtClean="0"/>
              <a:t>-regulator)</a:t>
            </a:r>
          </a:p>
          <a:p>
            <a:r>
              <a:rPr lang="de-DE" dirty="0" smtClean="0"/>
              <a:t>SD Card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err="1" smtClean="0"/>
              <a:t>Electric</a:t>
            </a:r>
            <a:r>
              <a:rPr lang="de-DE" dirty="0" smtClean="0"/>
              <a:t> </a:t>
            </a:r>
            <a:r>
              <a:rPr lang="de-DE" dirty="0" err="1" smtClean="0"/>
              <a:t>cabinet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r>
              <a:rPr lang="de-DE" dirty="0"/>
              <a:t>4x </a:t>
            </a:r>
            <a:r>
              <a:rPr lang="de-DE" dirty="0" smtClean="0"/>
              <a:t>230V 16A Relais</a:t>
            </a:r>
          </a:p>
          <a:p>
            <a:r>
              <a:rPr lang="de-DE" dirty="0" smtClean="0"/>
              <a:t>12V Power Supply (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cabinet</a:t>
            </a:r>
            <a:r>
              <a:rPr lang="de-DE" dirty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RaspberryPi</a:t>
            </a:r>
            <a:r>
              <a:rPr lang="de-DE" dirty="0" smtClean="0"/>
              <a:t> 2 Image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r>
              <a:rPr lang="de-DE" dirty="0" smtClean="0"/>
              <a:t>Fast </a:t>
            </a:r>
            <a:r>
              <a:rPr lang="de-DE" dirty="0" err="1" smtClean="0"/>
              <a:t>webserver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PHP,FTP, </a:t>
            </a:r>
            <a:r>
              <a:rPr lang="de-DE" dirty="0"/>
              <a:t>D</a:t>
            </a:r>
            <a:r>
              <a:rPr lang="de-DE" dirty="0" smtClean="0"/>
              <a:t>atabase, </a:t>
            </a:r>
            <a:r>
              <a:rPr lang="de-DE" dirty="0" err="1" smtClean="0"/>
              <a:t>Cronjob</a:t>
            </a:r>
            <a:endParaRPr lang="de-DE" dirty="0" smtClean="0"/>
          </a:p>
          <a:p>
            <a:r>
              <a:rPr lang="de-DE" dirty="0" smtClean="0"/>
              <a:t>MySQL-Database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preloaded</a:t>
            </a:r>
            <a:r>
              <a:rPr lang="de-DE" dirty="0"/>
              <a:t> </a:t>
            </a:r>
            <a:r>
              <a:rPr lang="de-DE" dirty="0" err="1" smtClean="0"/>
              <a:t>tables</a:t>
            </a:r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pre-configured</a:t>
            </a:r>
            <a:r>
              <a:rPr lang="de-DE" dirty="0" smtClean="0"/>
              <a:t> </a:t>
            </a:r>
            <a:r>
              <a:rPr lang="de-DE" dirty="0" err="1" smtClean="0"/>
              <a:t>webinterface</a:t>
            </a:r>
            <a:endParaRPr lang="de-DE" dirty="0" smtClean="0"/>
          </a:p>
          <a:p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pythonscripts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recieve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524</Words>
  <Application>Microsoft Macintosh PowerPoint</Application>
  <PresentationFormat>Breitbild</PresentationFormat>
  <Paragraphs>121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Century Gothic</vt:lpstr>
      <vt:lpstr>Wingdings 3</vt:lpstr>
      <vt:lpstr>Arial</vt:lpstr>
      <vt:lpstr>Ion</vt:lpstr>
      <vt:lpstr>SmartLightHub</vt:lpstr>
      <vt:lpstr>CONTENT</vt:lpstr>
      <vt:lpstr>About this project </vt:lpstr>
      <vt:lpstr>Setup (External Access) </vt:lpstr>
      <vt:lpstr>HARDWARE [Node V2.1]</vt:lpstr>
      <vt:lpstr>Hardware-Schematic [Node V2.1]</vt:lpstr>
      <vt:lpstr>The Hardware-Package [Node V2.1]</vt:lpstr>
      <vt:lpstr>The Hardware-Package [Node V2.1]</vt:lpstr>
      <vt:lpstr>RaspberryPi 2 Image</vt:lpstr>
      <vt:lpstr>WEBINTERFACE</vt:lpstr>
      <vt:lpstr>WEBINTERFACE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OVERVIEW</vt:lpstr>
      <vt:lpstr>ZONES</vt:lpstr>
      <vt:lpstr>DEVICES</vt:lpstr>
      <vt:lpstr>CHANNELS</vt:lpstr>
      <vt:lpstr>SCENES</vt:lpstr>
      <vt:lpstr>TASKS</vt:lpstr>
      <vt:lpstr>TASKS</vt:lpstr>
      <vt:lpstr>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SmartLightHub</dc:title>
  <dc:creator>Marcel Ochsendorf</dc:creator>
  <cp:lastModifiedBy>Marcel Ochsendorf</cp:lastModifiedBy>
  <cp:revision>24</cp:revision>
  <cp:lastPrinted>2015-07-25T23:26:18Z</cp:lastPrinted>
  <dcterms:created xsi:type="dcterms:W3CDTF">2015-07-02T23:46:48Z</dcterms:created>
  <dcterms:modified xsi:type="dcterms:W3CDTF">2015-07-26T21:41:47Z</dcterms:modified>
</cp:coreProperties>
</file>